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030E3-5C40-40B9-A6B0-CFD4A323DE12}" v="1227" dt="2022-07-01T04:42:21.662"/>
    <p1510:client id="{77B7C6E7-257B-474E-BF0C-01D753EE4613}" v="247" dt="2022-07-01T02:19:15.043"/>
    <p1510:client id="{8F8C722E-E351-40B9-87D7-5085F6F8ADDE}" v="928" dt="2022-06-30T18:11:22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46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27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55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04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6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4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8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8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6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8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61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898" y="168215"/>
            <a:ext cx="8825658" cy="3329581"/>
          </a:xfrm>
        </p:spPr>
        <p:txBody>
          <a:bodyPr/>
          <a:lstStyle/>
          <a:p>
            <a:r>
              <a:rPr lang="en-US" dirty="0"/>
              <a:t>MUSIC REACTIVE LED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10105242" cy="1350250"/>
          </a:xfrm>
        </p:spPr>
        <p:txBody>
          <a:bodyPr>
            <a:normAutofit/>
          </a:bodyPr>
          <a:lstStyle/>
          <a:p>
            <a:r>
              <a:rPr lang="en-US" dirty="0"/>
              <a:t>                                                                                               SUBMITTED BY:</a:t>
            </a:r>
          </a:p>
          <a:p>
            <a:r>
              <a:rPr lang="en-US" dirty="0"/>
              <a:t>                                                                                           A.PETTCHI SHRUTHI</a:t>
            </a:r>
          </a:p>
          <a:p>
            <a:r>
              <a:rPr lang="en-US" dirty="0"/>
              <a:t>                                                                                           K.SHAMEEM BANU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5970-A0A0-86B9-75A2-C3C261DE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F801-1E77-467E-8DA9-66D713690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916" y="170786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Arduino UNO.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Sound sensor.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LED lights.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Bread board.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Jumper wires.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8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0563-DE32-781F-495D-E9C11E61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A4AE-AA0C-A108-75D3-4BDEC08A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ea typeface="+mj-lt"/>
                <a:cs typeface="+mj-lt"/>
              </a:rPr>
              <a:t>The microcontroller board, ARDUINO UNO contains the</a:t>
            </a:r>
            <a:endParaRPr lang="en-US" dirty="0"/>
          </a:p>
          <a:p>
            <a:pPr>
              <a:buNone/>
            </a:pPr>
            <a:r>
              <a:rPr lang="en-US" dirty="0">
                <a:ea typeface="+mj-lt"/>
                <a:cs typeface="+mj-lt"/>
              </a:rPr>
              <a:t>operational information of sensor and the servo in code</a:t>
            </a:r>
          </a:p>
          <a:p>
            <a:pPr>
              <a:buNone/>
            </a:pPr>
            <a:r>
              <a:rPr lang="en-US" dirty="0">
                <a:ea typeface="+mj-lt"/>
                <a:cs typeface="+mj-lt"/>
              </a:rPr>
              <a:t>format.</a:t>
            </a:r>
          </a:p>
          <a:p>
            <a:pPr>
              <a:buNone/>
            </a:pPr>
            <a:endParaRPr lang="en-US"/>
          </a:p>
          <a:p>
            <a:pPr>
              <a:buFont typeface="Wingdings" charset="2"/>
              <a:buChar char="Ø"/>
            </a:pPr>
            <a:r>
              <a:rPr lang="en-US" dirty="0">
                <a:ea typeface="+mj-lt"/>
                <a:cs typeface="+mj-lt"/>
              </a:rPr>
              <a:t>This operational code once uploaded will remain as</a:t>
            </a:r>
          </a:p>
          <a:p>
            <a:pPr>
              <a:buNone/>
            </a:pPr>
            <a:r>
              <a:rPr lang="en-US" dirty="0">
                <a:ea typeface="+mj-lt"/>
                <a:cs typeface="+mj-lt"/>
              </a:rPr>
              <a:t>      Such till it is deleted or modified.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6CAFE-AA31-404A-122D-A9FCD2FA764C}"/>
              </a:ext>
            </a:extLst>
          </p:cNvPr>
          <p:cNvSpPr txBox="1"/>
          <p:nvPr/>
        </p:nvSpPr>
        <p:spPr>
          <a:xfrm>
            <a:off x="12948249" y="-1782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4590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C654-7BDB-3477-B1F3-DB14F433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sensor: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ED558-4A4A-8347-CB2A-485B6EEA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9069"/>
            <a:ext cx="8946541" cy="4799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/>
              <a:t>  Sound sensor is the fundamental sound level detector module</a:t>
            </a:r>
          </a:p>
          <a:p>
            <a:pPr marL="0" indent="0">
              <a:buNone/>
            </a:pPr>
            <a:r>
              <a:rPr lang="en-US" dirty="0"/>
              <a:t> that feature</a:t>
            </a:r>
            <a:r>
              <a:rPr lang="en-US"/>
              <a:t> and electric condenser microphone.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/>
              <a:t>One the board there are two LEDs: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                 </a:t>
            </a:r>
          </a:p>
          <a:p>
            <a:pPr marL="0" indent="0">
              <a:buNone/>
            </a:pPr>
            <a:r>
              <a:rPr lang="en-US"/>
              <a:t>                                1. One for the controller</a:t>
            </a:r>
            <a:endParaRPr lang="en-US" dirty="0"/>
          </a:p>
          <a:p>
            <a:pPr marL="0" indent="0">
              <a:buNone/>
            </a:pPr>
            <a:r>
              <a:rPr lang="en-US"/>
              <a:t>                                2.Sensor Exceed the specified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0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66BA-A3F4-96CE-C38C-77EE3363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LIGHTS: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21D0-E9B3-FADA-0C03-9D00F07E1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LEDs are composed of two types of semiconducting material a P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/>
              <a:t>     -type and an N-type.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 P-type and N-type materials are created by </a:t>
            </a:r>
            <a:r>
              <a:rPr lang="en-US" dirty="0" err="1"/>
              <a:t>indroducing</a:t>
            </a:r>
            <a:r>
              <a:rPr lang="en-US" dirty="0"/>
              <a:t> the</a:t>
            </a:r>
          </a:p>
          <a:p>
            <a:pPr marL="0" indent="0">
              <a:buNone/>
            </a:pPr>
            <a:r>
              <a:rPr lang="en-US"/>
              <a:t>     original  material to atoms of another elements.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 p-type materials are created using elements such as Boran and N-type materials are created using elements such as </a:t>
            </a:r>
            <a:r>
              <a:rPr lang="en-US" dirty="0" err="1"/>
              <a:t>Phosporous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79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17CF-C53B-5E07-AEC0-231906E4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BOARD: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678E-765A-9414-4BB2-15E6664E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  <a:buFont typeface="Wingdings"/>
              <a:buChar char="Ø"/>
            </a:pPr>
            <a:r>
              <a:rPr lang="en-US" dirty="0"/>
              <a:t>A breadboard is the solderless device for temporary prototype with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 electronics and test circuit designs.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 breadboard has  strips of metal underneath the board and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 connect the holes on the top </a:t>
            </a:r>
            <a:r>
              <a:rPr lang="en-US" dirty="0" err="1"/>
              <a:t>f</a:t>
            </a:r>
            <a:r>
              <a:rPr lang="en-US" dirty="0"/>
              <a:t> the board.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3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8A1E-36ED-8FB1-7F45-DF392A7E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JUMPER WIRES: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AB91-757A-8585-5665-BA85F370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A jumper wire is the electrical wire ,or group of them in the cable,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 with a connector or pin at each end.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Individual jump wires are fitted by inserting there "</a:t>
            </a:r>
            <a:r>
              <a:rPr lang="en-US" b="1" dirty="0"/>
              <a:t>end connectors</a:t>
            </a:r>
            <a:r>
              <a:rPr lang="en-US" dirty="0"/>
              <a:t>"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into the slot provided in the breadboard, the header connector of</a:t>
            </a:r>
          </a:p>
          <a:p>
            <a:pPr marL="0" indent="0">
              <a:buNone/>
            </a:pPr>
            <a:r>
              <a:rPr lang="en-US" dirty="0"/>
              <a:t>     the circuit board or a piece of the test equipment.</a:t>
            </a:r>
          </a:p>
        </p:txBody>
      </p:sp>
    </p:spTree>
    <p:extLst>
      <p:ext uri="{BB962C8B-B14F-4D97-AF65-F5344CB8AC3E}">
        <p14:creationId xmlns:p14="http://schemas.microsoft.com/office/powerpoint/2010/main" val="167055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24E4-B3A7-C15E-4DB3-5753DAFB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PART: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9C69F5-D32E-42D6-8C66-F4B95F95A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024" y="2052918"/>
            <a:ext cx="8129116" cy="4195481"/>
          </a:xfrm>
        </p:spPr>
      </p:pic>
    </p:spTree>
    <p:extLst>
      <p:ext uri="{BB962C8B-B14F-4D97-AF65-F5344CB8AC3E}">
        <p14:creationId xmlns:p14="http://schemas.microsoft.com/office/powerpoint/2010/main" val="423219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9B1B-9429-2829-0F88-57956CE0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SHOT:</a:t>
            </a: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E5DE23F-F2A2-A579-2C6B-33ABEDD3C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037" y="1866012"/>
            <a:ext cx="7248259" cy="4195481"/>
          </a:xfrm>
        </p:spPr>
      </p:pic>
    </p:spTree>
    <p:extLst>
      <p:ext uri="{BB962C8B-B14F-4D97-AF65-F5344CB8AC3E}">
        <p14:creationId xmlns:p14="http://schemas.microsoft.com/office/powerpoint/2010/main" val="1681344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F03F-7569-581F-67F6-E50113A4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2602" y="-3386037"/>
            <a:ext cx="15241930" cy="440539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5698ED71-67E7-FBE9-0ACC-C93B74FEE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717" y="1032125"/>
            <a:ext cx="7420788" cy="4195481"/>
          </a:xfrm>
        </p:spPr>
      </p:pic>
    </p:spTree>
    <p:extLst>
      <p:ext uri="{BB962C8B-B14F-4D97-AF65-F5344CB8AC3E}">
        <p14:creationId xmlns:p14="http://schemas.microsoft.com/office/powerpoint/2010/main" val="3655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B2B-EF18-9D14-5988-38CD04F9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2E6CA-7ED0-C955-C7AC-244F33D0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786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                               The main goal of the project is visualize the song so</a:t>
            </a:r>
          </a:p>
          <a:p>
            <a:pPr marL="0" indent="0">
              <a:buNone/>
            </a:pPr>
            <a:r>
              <a:rPr lang="en-US" dirty="0"/>
              <a:t> that even the def can enjoy the song with At most fulfillment .In</a:t>
            </a:r>
          </a:p>
          <a:p>
            <a:pPr marL="0" indent="0">
              <a:buNone/>
            </a:pPr>
            <a:r>
              <a:rPr lang="en-US" dirty="0"/>
              <a:t> feature we would like to upgrade this project as a complete</a:t>
            </a:r>
          </a:p>
          <a:p>
            <a:pPr marL="0" indent="0">
              <a:buNone/>
            </a:pPr>
            <a:r>
              <a:rPr lang="en-US" dirty="0"/>
              <a:t> executable pack so that this can be also used for sales and the end</a:t>
            </a:r>
          </a:p>
          <a:p>
            <a:pPr marL="0" indent="0">
              <a:buNone/>
            </a:pPr>
            <a:r>
              <a:rPr lang="en-US" dirty="0"/>
              <a:t> user can user this product with proper exception handling techniques.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6E3D-E3B6-A47F-B41F-23379CF6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8B8A-DA33-7618-5C13-C1347240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991" y="176537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To make a music Reactive LED using microcontroller.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To realize the circuit diagram of the project.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To program the Arduino code in the Arduino IDE software.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To determine different PCB layout after Simulation.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8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1420-96E8-283C-F77A-FF8911F2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97B9-BFCA-6BC5-072E-E51146D5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  This project enhances the user music listening experience by not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  only adding but also synchronizing visual to the music. 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The project digitally analyzes music being played back and controls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 LEDs given audio visual experience. 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This   project describes the material and knowledge used to create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  a proof of concept for the wireless and portable music reactive LED</a:t>
            </a:r>
          </a:p>
          <a:p>
            <a:pPr marL="0" indent="0">
              <a:buNone/>
            </a:pPr>
            <a:r>
              <a:rPr lang="en-US" dirty="0"/>
              <a:t>     lighting system.</a:t>
            </a:r>
          </a:p>
        </p:txBody>
      </p:sp>
    </p:spTree>
    <p:extLst>
      <p:ext uri="{BB962C8B-B14F-4D97-AF65-F5344CB8AC3E}">
        <p14:creationId xmlns:p14="http://schemas.microsoft.com/office/powerpoint/2010/main" val="59575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2EC0-FE45-9B21-5513-30CD5336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36B2-F332-54E7-45BF-C5B15F5F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The music is detected through the sensor called  sound sensor and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 we have avoided an audio jack s the manual  connection can be</a:t>
            </a:r>
          </a:p>
          <a:p>
            <a:pPr marL="0" indent="0">
              <a:buNone/>
            </a:pPr>
            <a:r>
              <a:rPr lang="en-US" dirty="0"/>
              <a:t>      avoided so that the process can be done faster.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The LED lights are brightened and dimmed as per the music when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pitches go high and low so that even the deaf people can</a:t>
            </a:r>
          </a:p>
          <a:p>
            <a:pPr marL="0" indent="0">
              <a:buNone/>
            </a:pPr>
            <a:r>
              <a:rPr lang="en-US" dirty="0"/>
              <a:t>     enjoy the song completely.</a:t>
            </a:r>
          </a:p>
        </p:txBody>
      </p:sp>
    </p:spTree>
    <p:extLst>
      <p:ext uri="{BB962C8B-B14F-4D97-AF65-F5344CB8AC3E}">
        <p14:creationId xmlns:p14="http://schemas.microsoft.com/office/powerpoint/2010/main" val="226299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3D7C-DDD5-94B4-CAA2-81E7E58E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159F7-7CEE-8578-DF70-AD00D19A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HARDWARE COMPONENTS:</a:t>
            </a:r>
          </a:p>
          <a:p>
            <a:pPr>
              <a:buFont typeface="Wingdings" charset="2"/>
              <a:buChar char="Ø"/>
            </a:pPr>
            <a:r>
              <a:rPr lang="en-US" dirty="0"/>
              <a:t>Sound sensor.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Jumper wires.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Bread Board.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LED lights.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USB cable.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b="1" dirty="0"/>
              <a:t>SOFTWARE REQUIREMENTS:</a:t>
            </a:r>
          </a:p>
          <a:p>
            <a:pPr>
              <a:buFont typeface="Wingdings" charset="2"/>
              <a:buChar char="Ø"/>
            </a:pPr>
            <a:r>
              <a:rPr lang="en-US" dirty="0"/>
              <a:t>Arduin UNO.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                    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5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515A-518A-BED4-9CEF-8DDCCD85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DIAGRAM: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04F84F0-EB09-77AA-03EA-AA40A6782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077" y="1707861"/>
            <a:ext cx="7257048" cy="4195481"/>
          </a:xfrm>
        </p:spPr>
      </p:pic>
    </p:spTree>
    <p:extLst>
      <p:ext uri="{BB962C8B-B14F-4D97-AF65-F5344CB8AC3E}">
        <p14:creationId xmlns:p14="http://schemas.microsoft.com/office/powerpoint/2010/main" val="220276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2D6C-0BD1-A202-E684-71C48140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 EXPLANATION: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9144-7DE8-BA40-6AEA-4FF9BB3D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Take the sound sensor module and connect its VCC pin with the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 5pin of the Arduino .</a:t>
            </a:r>
          </a:p>
          <a:p>
            <a:pPr marL="0" indent="0">
              <a:buNone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 Then join its GND pin with the GND pin of the Arduino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Attach the out pin of the sensor with the analog 0 pin of the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 Arduino.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BCDCC-FA53-FE57-BC02-D88DB80B9616}"/>
              </a:ext>
            </a:extLst>
          </p:cNvPr>
          <p:cNvSpPr txBox="1"/>
          <p:nvPr/>
        </p:nvSpPr>
        <p:spPr>
          <a:xfrm>
            <a:off x="13005759" y="-7965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302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88B1-12A4-2D8F-369F-64B42BA6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DIAGRAM: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37A850C-0BED-7B17-40F4-12858FDB3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889" y="1621597"/>
            <a:ext cx="7458633" cy="4195481"/>
          </a:xfrm>
        </p:spPr>
      </p:pic>
    </p:spTree>
    <p:extLst>
      <p:ext uri="{BB962C8B-B14F-4D97-AF65-F5344CB8AC3E}">
        <p14:creationId xmlns:p14="http://schemas.microsoft.com/office/powerpoint/2010/main" val="158276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A23D-55F0-43EE-7815-6EECBF20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A96F-4922-B3B1-858B-E0C8060FF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The Arduino transforms the supplied data into the several discreate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 levels .</a:t>
            </a:r>
          </a:p>
          <a:p>
            <a:pPr>
              <a:buFont typeface="Wingdings" charset="2"/>
              <a:buChar char="Ø"/>
            </a:pPr>
            <a:r>
              <a:rPr lang="en-US" dirty="0"/>
              <a:t>We take 5volt supply from Arduino  and attach it to one of the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 photo resistors terminal.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 other end is linked to the 10-k ohm resistor which serves as the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voltage divider.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dirty="0"/>
              <a:t>This is highly helpful to apply this kind of application in street lights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dirty="0"/>
              <a:t>       and automobile head lights.</a:t>
            </a:r>
          </a:p>
          <a:p>
            <a:pPr marL="0" indent="0">
              <a:buClr>
                <a:srgbClr val="8AD0D6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73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MUSIC REACTIVE LED</vt:lpstr>
      <vt:lpstr>OBJECTIVES:</vt:lpstr>
      <vt:lpstr>ABSTRACT:</vt:lpstr>
      <vt:lpstr>PROPOSED SYSTEM:</vt:lpstr>
      <vt:lpstr>REQUIREMENTS:</vt:lpstr>
      <vt:lpstr>BLOCK DIAGRAM:</vt:lpstr>
      <vt:lpstr>CIRCUIT DIAGRAM EXPLANATION:</vt:lpstr>
      <vt:lpstr>PIN DIAGRAM:</vt:lpstr>
      <vt:lpstr>WORKING PRINCIPLE:</vt:lpstr>
      <vt:lpstr>MODULES:</vt:lpstr>
      <vt:lpstr>ARDUINO UNO:</vt:lpstr>
      <vt:lpstr>Sound sensor:</vt:lpstr>
      <vt:lpstr>LED LIGHTS:</vt:lpstr>
      <vt:lpstr>BREAD BOARD:</vt:lpstr>
      <vt:lpstr>JUMPER WIRES:</vt:lpstr>
      <vt:lpstr>CODING PART:</vt:lpstr>
      <vt:lpstr>SCREEN SHOT:</vt:lpstr>
      <vt:lpstr>PowerPoint Presentation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509</cp:revision>
  <dcterms:created xsi:type="dcterms:W3CDTF">2022-06-30T17:29:51Z</dcterms:created>
  <dcterms:modified xsi:type="dcterms:W3CDTF">2022-07-01T04:42:35Z</dcterms:modified>
</cp:coreProperties>
</file>